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33" autoAdjust="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C955D-E1BE-43A4-8DDD-C12002C53731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FD84-B1B9-4F2A-8B29-4DE56A478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8FD84-B1B9-4F2A-8B29-4DE56A478D8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Перспективный план работы с родителями по физическому развитию детей начальной школы</a:t>
            </a:r>
            <a:endParaRPr lang="ru-RU" sz="3200" dirty="0"/>
          </a:p>
        </p:txBody>
      </p:sp>
      <p:pic>
        <p:nvPicPr>
          <p:cNvPr id="8" name="Содержимое 7" descr="shablon7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>
          <a:xfrm>
            <a:off x="467544" y="188640"/>
            <a:ext cx="4619327" cy="3464495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5367338"/>
            <a:ext cx="4608512" cy="80486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Учитель физической культуры </a:t>
            </a:r>
          </a:p>
          <a:p>
            <a:r>
              <a:rPr lang="ru-RU" dirty="0" smtClean="0">
                <a:latin typeface="Arial Black" panose="020B0A04020102020204" pitchFamily="34" charset="0"/>
              </a:rPr>
              <a:t>ГБОУ СОШ №3 г Кинеля Самарской области</a:t>
            </a:r>
          </a:p>
          <a:p>
            <a:r>
              <a:rPr lang="ru-RU" sz="1700" dirty="0" smtClean="0">
                <a:latin typeface="Arial Black" panose="020B0A04020102020204" pitchFamily="34" charset="0"/>
              </a:rPr>
              <a:t>Иванова Ирина Анатольевна</a:t>
            </a:r>
            <a:endParaRPr lang="ru-RU" sz="17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Май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507289" cy="537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429"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№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тема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цель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Формы и методы работы 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267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«Солнце, воздух и вода - наши лучшие друзья»</a:t>
                      </a:r>
                      <a:endParaRPr lang="ru-RU" b="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Информировать о факторах ,влияющих на физическое здоровье ребенка.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на родительском собрании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71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22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Весенние краски природы.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Привлечь родителей к активному отдыху с детьми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baseline="0" dirty="0" smtClean="0">
                          <a:solidFill>
                            <a:srgbClr val="FF0000"/>
                          </a:solidFill>
                        </a:rPr>
                      </a:b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Эколого-оздоровительный поход</a:t>
                      </a:r>
                    </a:p>
                    <a:p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baseline="0" dirty="0" smtClean="0">
                          <a:solidFill>
                            <a:srgbClr val="FF0000"/>
                          </a:solidFill>
                        </a:rPr>
                      </a:b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492">
                <a:tc>
                  <a:txBody>
                    <a:bodyPr/>
                    <a:lstStyle/>
                    <a:p>
                      <a:pPr marL="342900" indent="-342900">
                        <a:buFontTx/>
                        <a:buNone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«Наши достижения»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Подведение итогов физкультурно-оздоровительной работы</a:t>
                      </a:r>
                      <a:endParaRPr lang="ru-RU" sz="1800" b="0" i="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Сентябрь 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3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0197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45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«Задачи физического воспитания детей на новый учебный год»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родителей с физкультурно-оздоровительной работой на новый учебный год.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на родительском собрании.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45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«Физическая культура и оздоровление»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Выявить уровень знаний родителей по физкультурно-оздоровительному направлению.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Анкетирование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Октябрь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95533" y="1412776"/>
          <a:ext cx="8568954" cy="501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39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533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«Значение режима дня для здоровья ребенка»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Познакомить родителей с организацией учебно-воспитательного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процесса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Открытый урок 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48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«Подготовка одежды к занятиям физической культурой в зале и на воздухе»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Обеспечить родителей методическими рекомендациями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консультации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33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«Как формировать представления о здоровом образе жизни»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знания родителей о здоровом образе жизни.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Беседа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ноябрь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196753"/>
          <a:ext cx="8229601" cy="5283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5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633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462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«Мама, папа, я - спортивная семья»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Пропаганда ЗОЖ среди детей и их родителей, популяризация активных форм отдыха.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Спортивно-массовое мероприятие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349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«Закаливание - первый шаг на пути к здоровью»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ознакомить родителей с доступными способами закаливания.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Индивидуальные консультации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96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Подвижные игры с родителями в выходной.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Информация о подвижных играх для всей семьи.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Спортивно-массовое мероприятие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декабрь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1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42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26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«Воспитание сознательной установки на здоровый образ жизни у детей 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Содействовать сохранению и укреплению здоровья детей; воспитывать сознательную установку на ведение здорового образа жизни.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Выступление  на родительском собрании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7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«Мы - спортивная семья»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Устанавливать эмоционально-положительный контакт родителей и детей в процессе совместной двигательно-игровой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Семейные соревнования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49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«Игры на свежем воздухе»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Содействовать возникновению у родителей и детей чувства радости и удовольствия от совместной деятельности.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с подвижными играми на воздухе зимой.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Семинар-практикум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Январь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1" cy="5535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5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622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70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«Зимние травмы»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Побуждать родителей на личном примере демонстрировать детям соблюдение правил безопасного поведения.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 индивидуальные беседы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509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«Дружно весело играя, мы здоровье прибавляем»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Дать представления об организации рациональной двигательной деятельности детей  младшего школьного возраста, используя разнообразные формы организации в семье.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«За круглым столом»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115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Зимний праздник.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Привлечь родителей к подготовке и участию праздника.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празднике.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r>
              <a:rPr lang="ru-RU" dirty="0" smtClean="0"/>
              <a:t>Февраль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507289" cy="5424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42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26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«Спорт. Нужен ли детям спорт? Основные сведения о занятиях детей спортом».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Расширять представления родителей о значимости физического воспитания в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школе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семье.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7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Предупреждение детского травматизма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Информировать родителей о формировании у детей навыков безопасного поведения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49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«Мой папа – лучше всех!»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Привлечь родителей к подготовке и участию в досуге. Содействовать возникновению у родителей и детей чувства радости и удовольствия от совместной деятельности.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Участие в празднике.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0000"/>
          </a:solidFill>
          <a:ln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Март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507289" cy="5494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42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26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физических упражнений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родителей со значимостью физических упражнений в жизни детей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988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«Спортивный уголок дома»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Содействовать созданию спортивного уголка дома, пропаганда ЗОЖ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Стендовая информация, памятки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49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«Русские народные традиции»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Привлечь родителей к подготовке и участию в досуге. Содействовать возникновению у родителей и детей чувства радости и удовольствия от совместной деятельности.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Продолжать знакомить родителей с русскими традиционными играми и формами их организации в выходные дни.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noFill/>
        </p:spPr>
        <p:txBody>
          <a:bodyPr>
            <a:normAutofit fontScale="90000"/>
          </a:bodyPr>
          <a:lstStyle/>
          <a:p>
            <a:r>
              <a:rPr lang="ru-RU" dirty="0" smtClean="0"/>
              <a:t>Апрель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507289" cy="545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3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6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342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Формы и методы работы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926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«Здоровый образ жизни»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Пропаганда здорового образа жизни среди детей, родителей через создание информационного поля.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527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«Ваш ребенок на занятиях по физическому развитию»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Направить внимание родителей на правильность выполнения ОРУ, технику безопасности при выполнении упражнений.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«День открытых дверей»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6492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«Вместе весело шагать»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Педагогическое просвещение родителей об организации семейных походов; расширять представления родителей о значении совместного активного отдыха на всестороннее развитие детей и укрепление организма.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Консультация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692</Words>
  <Application>Microsoft Office PowerPoint</Application>
  <PresentationFormat>Экран (4:3)</PresentationFormat>
  <Paragraphs>161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Перспективный план работы с родителями по физическому развитию детей начальной школы</vt:lpstr>
      <vt:lpstr>Сентябрь </vt:lpstr>
      <vt:lpstr>Октябрь</vt:lpstr>
      <vt:lpstr>ноябрь</vt:lpstr>
      <vt:lpstr>декабрь</vt:lpstr>
      <vt:lpstr>Январь</vt:lpstr>
      <vt:lpstr>Февраль</vt:lpstr>
      <vt:lpstr>Март</vt:lpstr>
      <vt:lpstr>Апрель</vt:lpstr>
      <vt:lpstr>Май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Перспективный план работы с родителями по физическому развитию детей</dc:title>
  <dc:creator>дом</dc:creator>
  <cp:lastModifiedBy>Иванова</cp:lastModifiedBy>
  <cp:revision>13</cp:revision>
  <dcterms:created xsi:type="dcterms:W3CDTF">2018-08-20T16:19:50Z</dcterms:created>
  <dcterms:modified xsi:type="dcterms:W3CDTF">2018-10-10T09:22:37Z</dcterms:modified>
</cp:coreProperties>
</file>